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69" r:id="rId2"/>
    <p:sldId id="270" r:id="rId3"/>
    <p:sldId id="271" r:id="rId4"/>
    <p:sldId id="272" r:id="rId5"/>
    <p:sldId id="273" r:id="rId6"/>
    <p:sldId id="275" r:id="rId7"/>
    <p:sldId id="276" r:id="rId8"/>
    <p:sldId id="279" r:id="rId9"/>
    <p:sldId id="278" r:id="rId10"/>
    <p:sldId id="274" r:id="rId11"/>
    <p:sldId id="277" r:id="rId12"/>
    <p:sldId id="282" r:id="rId13"/>
    <p:sldId id="281"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en-GB" altLang="pt-B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457E5D6-9437-4E93-ADAD-FF12730E5500}" type="datetimeFigureOut">
              <a:rPr lang="en-GB" altLang="pt-BR"/>
              <a:pPr/>
              <a:t>02/10/2014</a:t>
            </a:fld>
            <a:endParaRPr lang="en-GB" alt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pt-BR" smtClean="0"/>
              <a:t>Click to edit Master text styles</a:t>
            </a:r>
          </a:p>
          <a:p>
            <a:pPr lvl="1"/>
            <a:r>
              <a:rPr lang="en-US" altLang="pt-BR" smtClean="0"/>
              <a:t>Second level</a:t>
            </a:r>
          </a:p>
          <a:p>
            <a:pPr lvl="2"/>
            <a:r>
              <a:rPr lang="en-US" altLang="pt-BR" smtClean="0"/>
              <a:t>Third level</a:t>
            </a:r>
          </a:p>
          <a:p>
            <a:pPr lvl="3"/>
            <a:r>
              <a:rPr lang="en-US" altLang="pt-BR" smtClean="0"/>
              <a:t>Fourth level</a:t>
            </a:r>
          </a:p>
          <a:p>
            <a:pPr lvl="4"/>
            <a:r>
              <a:rPr lang="en-US" altLang="pt-BR" smtClean="0"/>
              <a:t>Fifth level</a:t>
            </a:r>
            <a:endParaRPr lang="en-GB" altLang="pt-BR"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en-GB" alt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B7712FB-B532-4595-A3A5-1FB2553FBCAD}" type="slidenum">
              <a:rPr lang="en-GB" altLang="pt-BR"/>
              <a:pPr/>
              <a:t>‹nº›</a:t>
            </a:fld>
            <a:endParaRPr lang="en-GB" altLang="pt-BR"/>
          </a:p>
        </p:txBody>
      </p:sp>
    </p:spTree>
    <p:extLst>
      <p:ext uri="{BB962C8B-B14F-4D97-AF65-F5344CB8AC3E}">
        <p14:creationId xmlns:p14="http://schemas.microsoft.com/office/powerpoint/2010/main" val="1406605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E2128-6CC5-4B5F-98FA-33782E814D09}" type="slidenum">
              <a:rPr lang="en-GB" altLang="pt-BR">
                <a:latin typeface="Calibri" panose="020F0502020204030204" pitchFamily="34" charset="0"/>
              </a:rPr>
              <a:pPr eaLnBrk="1" hangingPunct="1"/>
              <a:t>1</a:t>
            </a:fld>
            <a:endParaRPr lang="en-GB" altLang="pt-BR">
              <a:latin typeface="Calibri" panose="020F0502020204030204" pitchFamily="34" charset="0"/>
            </a:endParaRPr>
          </a:p>
        </p:txBody>
      </p:sp>
    </p:spTree>
    <p:extLst>
      <p:ext uri="{BB962C8B-B14F-4D97-AF65-F5344CB8AC3E}">
        <p14:creationId xmlns:p14="http://schemas.microsoft.com/office/powerpoint/2010/main" val="1253786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2233E4-D5CA-4579-8781-771028E2C568}" type="slidenum">
              <a:rPr lang="en-GB" altLang="pt-BR">
                <a:latin typeface="Calibri" panose="020F0502020204030204" pitchFamily="34" charset="0"/>
              </a:rPr>
              <a:pPr eaLnBrk="1" hangingPunct="1"/>
              <a:t>10</a:t>
            </a:fld>
            <a:endParaRPr lang="en-GB" altLang="pt-BR">
              <a:latin typeface="Calibri" panose="020F0502020204030204" pitchFamily="34" charset="0"/>
            </a:endParaRPr>
          </a:p>
        </p:txBody>
      </p:sp>
    </p:spTree>
    <p:extLst>
      <p:ext uri="{BB962C8B-B14F-4D97-AF65-F5344CB8AC3E}">
        <p14:creationId xmlns:p14="http://schemas.microsoft.com/office/powerpoint/2010/main" val="1983606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34FC70-9F02-4A80-8155-990D0C14BA10}" type="slidenum">
              <a:rPr lang="en-GB" altLang="pt-BR">
                <a:latin typeface="Calibri" panose="020F0502020204030204" pitchFamily="34" charset="0"/>
              </a:rPr>
              <a:pPr eaLnBrk="1" hangingPunct="1"/>
              <a:t>11</a:t>
            </a:fld>
            <a:endParaRPr lang="en-GB" altLang="pt-BR">
              <a:latin typeface="Calibri" panose="020F0502020204030204" pitchFamily="34" charset="0"/>
            </a:endParaRPr>
          </a:p>
        </p:txBody>
      </p:sp>
    </p:spTree>
    <p:extLst>
      <p:ext uri="{BB962C8B-B14F-4D97-AF65-F5344CB8AC3E}">
        <p14:creationId xmlns:p14="http://schemas.microsoft.com/office/powerpoint/2010/main" val="2495431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9B7712FB-B532-4595-A3A5-1FB2553FBCAD}" type="slidenum">
              <a:rPr lang="en-GB" altLang="pt-BR"/>
              <a:pPr/>
              <a:t>12</a:t>
            </a:fld>
            <a:endParaRPr lang="en-GB" altLang="pt-BR"/>
          </a:p>
        </p:txBody>
      </p:sp>
    </p:spTree>
    <p:extLst>
      <p:ext uri="{BB962C8B-B14F-4D97-AF65-F5344CB8AC3E}">
        <p14:creationId xmlns:p14="http://schemas.microsoft.com/office/powerpoint/2010/main" val="100739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246803-44BF-49B5-8665-014002DF6206}" type="slidenum">
              <a:rPr lang="en-GB" altLang="pt-BR">
                <a:latin typeface="Calibri" panose="020F0502020204030204" pitchFamily="34" charset="0"/>
              </a:rPr>
              <a:pPr eaLnBrk="1" hangingPunct="1"/>
              <a:t>2</a:t>
            </a:fld>
            <a:endParaRPr lang="en-GB" altLang="pt-BR">
              <a:latin typeface="Calibri" panose="020F0502020204030204" pitchFamily="34" charset="0"/>
            </a:endParaRPr>
          </a:p>
        </p:txBody>
      </p:sp>
    </p:spTree>
    <p:extLst>
      <p:ext uri="{BB962C8B-B14F-4D97-AF65-F5344CB8AC3E}">
        <p14:creationId xmlns:p14="http://schemas.microsoft.com/office/powerpoint/2010/main" val="3914732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123C40-C483-437A-953A-0AFF5AB1D7F8}" type="slidenum">
              <a:rPr lang="en-GB" altLang="pt-BR">
                <a:latin typeface="Calibri" panose="020F0502020204030204" pitchFamily="34" charset="0"/>
              </a:rPr>
              <a:pPr eaLnBrk="1" hangingPunct="1"/>
              <a:t>3</a:t>
            </a:fld>
            <a:endParaRPr lang="en-GB" altLang="pt-BR">
              <a:latin typeface="Calibri" panose="020F0502020204030204" pitchFamily="34" charset="0"/>
            </a:endParaRPr>
          </a:p>
        </p:txBody>
      </p:sp>
    </p:spTree>
    <p:extLst>
      <p:ext uri="{BB962C8B-B14F-4D97-AF65-F5344CB8AC3E}">
        <p14:creationId xmlns:p14="http://schemas.microsoft.com/office/powerpoint/2010/main" val="65879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F38723-52D6-4D1E-AF98-768E8D431F24}" type="slidenum">
              <a:rPr lang="en-GB" altLang="pt-BR">
                <a:latin typeface="Calibri" panose="020F0502020204030204" pitchFamily="34" charset="0"/>
              </a:rPr>
              <a:pPr eaLnBrk="1" hangingPunct="1"/>
              <a:t>4</a:t>
            </a:fld>
            <a:endParaRPr lang="en-GB" altLang="pt-BR">
              <a:latin typeface="Calibri" panose="020F0502020204030204" pitchFamily="34" charset="0"/>
            </a:endParaRPr>
          </a:p>
        </p:txBody>
      </p:sp>
    </p:spTree>
    <p:extLst>
      <p:ext uri="{BB962C8B-B14F-4D97-AF65-F5344CB8AC3E}">
        <p14:creationId xmlns:p14="http://schemas.microsoft.com/office/powerpoint/2010/main" val="273474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2D430B-43C9-41D3-8A82-A5C37BB3071C}" type="slidenum">
              <a:rPr lang="en-GB" altLang="pt-BR">
                <a:latin typeface="Calibri" panose="020F0502020204030204" pitchFamily="34" charset="0"/>
              </a:rPr>
              <a:pPr eaLnBrk="1" hangingPunct="1"/>
              <a:t>5</a:t>
            </a:fld>
            <a:endParaRPr lang="en-GB" altLang="pt-BR">
              <a:latin typeface="Calibri" panose="020F0502020204030204" pitchFamily="34" charset="0"/>
            </a:endParaRPr>
          </a:p>
        </p:txBody>
      </p:sp>
    </p:spTree>
    <p:extLst>
      <p:ext uri="{BB962C8B-B14F-4D97-AF65-F5344CB8AC3E}">
        <p14:creationId xmlns:p14="http://schemas.microsoft.com/office/powerpoint/2010/main" val="83972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19D388-37A1-429B-B08A-74A2D135A3F8}" type="slidenum">
              <a:rPr lang="en-GB" altLang="pt-BR">
                <a:latin typeface="Calibri" panose="020F0502020204030204" pitchFamily="34" charset="0"/>
              </a:rPr>
              <a:pPr eaLnBrk="1" hangingPunct="1"/>
              <a:t>6</a:t>
            </a:fld>
            <a:endParaRPr lang="en-GB" altLang="pt-BR">
              <a:latin typeface="Calibri" panose="020F0502020204030204" pitchFamily="34" charset="0"/>
            </a:endParaRPr>
          </a:p>
        </p:txBody>
      </p:sp>
    </p:spTree>
    <p:extLst>
      <p:ext uri="{BB962C8B-B14F-4D97-AF65-F5344CB8AC3E}">
        <p14:creationId xmlns:p14="http://schemas.microsoft.com/office/powerpoint/2010/main" val="1819058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083AA19-D7AE-4F93-A1DA-C151FF546CDF}" type="slidenum">
              <a:rPr lang="en-GB" altLang="pt-BR">
                <a:latin typeface="Calibri" panose="020F0502020204030204" pitchFamily="34" charset="0"/>
              </a:rPr>
              <a:pPr eaLnBrk="1" hangingPunct="1"/>
              <a:t>7</a:t>
            </a:fld>
            <a:endParaRPr lang="en-GB" altLang="pt-BR">
              <a:latin typeface="Calibri" panose="020F0502020204030204" pitchFamily="34" charset="0"/>
            </a:endParaRPr>
          </a:p>
        </p:txBody>
      </p:sp>
    </p:spTree>
    <p:extLst>
      <p:ext uri="{BB962C8B-B14F-4D97-AF65-F5344CB8AC3E}">
        <p14:creationId xmlns:p14="http://schemas.microsoft.com/office/powerpoint/2010/main" val="4144564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BDB564-5F39-47AA-AE73-07E1FFAE642F}" type="slidenum">
              <a:rPr lang="en-GB" altLang="pt-BR">
                <a:latin typeface="Calibri" panose="020F0502020204030204" pitchFamily="34" charset="0"/>
              </a:rPr>
              <a:pPr eaLnBrk="1" hangingPunct="1"/>
              <a:t>8</a:t>
            </a:fld>
            <a:endParaRPr lang="en-GB" altLang="pt-BR">
              <a:latin typeface="Calibri" panose="020F0502020204030204" pitchFamily="34" charset="0"/>
            </a:endParaRPr>
          </a:p>
        </p:txBody>
      </p:sp>
    </p:spTree>
    <p:extLst>
      <p:ext uri="{BB962C8B-B14F-4D97-AF65-F5344CB8AC3E}">
        <p14:creationId xmlns:p14="http://schemas.microsoft.com/office/powerpoint/2010/main" val="3781690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B3FFDB-C6AD-4BA4-BCC9-9A538E69830A}" type="slidenum">
              <a:rPr lang="en-GB" altLang="pt-BR">
                <a:latin typeface="Calibri" panose="020F0502020204030204" pitchFamily="34" charset="0"/>
              </a:rPr>
              <a:pPr eaLnBrk="1" hangingPunct="1"/>
              <a:t>9</a:t>
            </a:fld>
            <a:endParaRPr lang="en-GB" altLang="pt-BR">
              <a:latin typeface="Calibri" panose="020F0502020204030204" pitchFamily="34" charset="0"/>
            </a:endParaRPr>
          </a:p>
        </p:txBody>
      </p:sp>
    </p:spTree>
    <p:extLst>
      <p:ext uri="{BB962C8B-B14F-4D97-AF65-F5344CB8AC3E}">
        <p14:creationId xmlns:p14="http://schemas.microsoft.com/office/powerpoint/2010/main" val="3224851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t-BR" smtClean="0"/>
              <a:t>Clique para editar o título mestre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5" name="Date Placeholder 3"/>
          <p:cNvSpPr>
            <a:spLocks noGrp="1"/>
          </p:cNvSpPr>
          <p:nvPr>
            <p:ph type="dt" sz="half" idx="10"/>
          </p:nvPr>
        </p:nvSpPr>
        <p:spPr/>
        <p:txBody>
          <a:bodyPr/>
          <a:lstStyle>
            <a:lvl1pPr>
              <a:defRPr/>
            </a:lvl1pPr>
          </a:lstStyle>
          <a:p>
            <a:fld id="{21DDD5FE-7A2F-4C1F-B7FD-CCCEDB85E06F}" type="datetimeFigureOut">
              <a:rPr lang="en-GB" altLang="pt-BR"/>
              <a:pPr/>
              <a:t>02/10/2014</a:t>
            </a:fld>
            <a:endParaRPr lang="en-GB" altLang="pt-BR"/>
          </a:p>
        </p:txBody>
      </p:sp>
      <p:sp>
        <p:nvSpPr>
          <p:cNvPr id="6" name="Footer Placeholder 4"/>
          <p:cNvSpPr>
            <a:spLocks noGrp="1"/>
          </p:cNvSpPr>
          <p:nvPr>
            <p:ph type="ftr" sz="quarter" idx="11"/>
          </p:nvPr>
        </p:nvSpPr>
        <p:spPr/>
        <p:txBody>
          <a:bodyPr/>
          <a:lstStyle>
            <a:lvl1pPr>
              <a:defRPr/>
            </a:lvl1pPr>
          </a:lstStyle>
          <a:p>
            <a:endParaRPr lang="en-GB" altLang="pt-BR"/>
          </a:p>
        </p:txBody>
      </p:sp>
      <p:sp>
        <p:nvSpPr>
          <p:cNvPr id="7" name="Slide Number Placeholder 5"/>
          <p:cNvSpPr>
            <a:spLocks noGrp="1"/>
          </p:cNvSpPr>
          <p:nvPr>
            <p:ph type="sldNum" sz="quarter" idx="12"/>
          </p:nvPr>
        </p:nvSpPr>
        <p:spPr/>
        <p:txBody>
          <a:bodyPr/>
          <a:lstStyle>
            <a:lvl1pPr>
              <a:defRPr/>
            </a:lvl1pPr>
          </a:lstStyle>
          <a:p>
            <a:fld id="{11A3EEE4-23AC-4A53-8793-0D951129F5C3}" type="slidenum">
              <a:rPr lang="en-GB" altLang="pt-BR"/>
              <a:pPr/>
              <a:t>‹nº›</a:t>
            </a:fld>
            <a:endParaRPr lang="en-GB" altLang="pt-BR"/>
          </a:p>
        </p:txBody>
      </p:sp>
    </p:spTree>
    <p:extLst>
      <p:ext uri="{BB962C8B-B14F-4D97-AF65-F5344CB8AC3E}">
        <p14:creationId xmlns:p14="http://schemas.microsoft.com/office/powerpoint/2010/main" val="286858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lvl1pPr>
              <a:defRPr/>
            </a:lvl1pPr>
          </a:lstStyle>
          <a:p>
            <a:fld id="{7D331181-0D24-4B30-95A8-60234C2DEE2E}" type="datetimeFigureOut">
              <a:rPr lang="en-GB" altLang="pt-BR"/>
              <a:pPr/>
              <a:t>02/10/2014</a:t>
            </a:fld>
            <a:endParaRPr lang="en-GB" altLang="pt-BR"/>
          </a:p>
        </p:txBody>
      </p:sp>
      <p:sp>
        <p:nvSpPr>
          <p:cNvPr id="5" name="Footer Placeholder 4"/>
          <p:cNvSpPr>
            <a:spLocks noGrp="1"/>
          </p:cNvSpPr>
          <p:nvPr>
            <p:ph type="ftr" sz="quarter" idx="11"/>
          </p:nvPr>
        </p:nvSpPr>
        <p:spPr/>
        <p:txBody>
          <a:bodyPr/>
          <a:lstStyle>
            <a:lvl1pPr>
              <a:defRPr/>
            </a:lvl1pPr>
          </a:lstStyle>
          <a:p>
            <a:endParaRPr lang="en-GB" altLang="pt-BR"/>
          </a:p>
        </p:txBody>
      </p:sp>
      <p:sp>
        <p:nvSpPr>
          <p:cNvPr id="6" name="Slide Number Placeholder 5"/>
          <p:cNvSpPr>
            <a:spLocks noGrp="1"/>
          </p:cNvSpPr>
          <p:nvPr>
            <p:ph type="sldNum" sz="quarter" idx="12"/>
          </p:nvPr>
        </p:nvSpPr>
        <p:spPr/>
        <p:txBody>
          <a:bodyPr/>
          <a:lstStyle>
            <a:lvl1pPr>
              <a:defRPr/>
            </a:lvl1pPr>
          </a:lstStyle>
          <a:p>
            <a:fld id="{0B20DB69-4B14-49B8-AE84-720577C8D55D}" type="slidenum">
              <a:rPr lang="en-GB" altLang="pt-BR"/>
              <a:pPr/>
              <a:t>‹nº›</a:t>
            </a:fld>
            <a:endParaRPr lang="en-GB" altLang="pt-BR"/>
          </a:p>
        </p:txBody>
      </p:sp>
    </p:spTree>
    <p:extLst>
      <p:ext uri="{BB962C8B-B14F-4D97-AF65-F5344CB8AC3E}">
        <p14:creationId xmlns:p14="http://schemas.microsoft.com/office/powerpoint/2010/main" val="46745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lvl1pPr>
          </a:lstStyle>
          <a:p>
            <a:fld id="{DB7D9B54-13DC-4C42-AF8D-40A057B2755D}" type="datetimeFigureOut">
              <a:rPr lang="en-GB" altLang="pt-BR"/>
              <a:pPr/>
              <a:t>02/10/2014</a:t>
            </a:fld>
            <a:endParaRPr lang="en-GB" altLang="pt-BR"/>
          </a:p>
        </p:txBody>
      </p:sp>
      <p:sp>
        <p:nvSpPr>
          <p:cNvPr id="5" name="Footer Placeholder 4"/>
          <p:cNvSpPr>
            <a:spLocks noGrp="1"/>
          </p:cNvSpPr>
          <p:nvPr>
            <p:ph type="ftr" sz="quarter" idx="11"/>
          </p:nvPr>
        </p:nvSpPr>
        <p:spPr/>
        <p:txBody>
          <a:bodyPr/>
          <a:lstStyle>
            <a:lvl1pPr>
              <a:defRPr/>
            </a:lvl1pPr>
          </a:lstStyle>
          <a:p>
            <a:endParaRPr lang="en-GB" altLang="pt-BR"/>
          </a:p>
        </p:txBody>
      </p:sp>
      <p:sp>
        <p:nvSpPr>
          <p:cNvPr id="6" name="Slide Number Placeholder 5"/>
          <p:cNvSpPr>
            <a:spLocks noGrp="1"/>
          </p:cNvSpPr>
          <p:nvPr>
            <p:ph type="sldNum" sz="quarter" idx="12"/>
          </p:nvPr>
        </p:nvSpPr>
        <p:spPr/>
        <p:txBody>
          <a:bodyPr/>
          <a:lstStyle>
            <a:lvl1pPr>
              <a:defRPr/>
            </a:lvl1pPr>
          </a:lstStyle>
          <a:p>
            <a:fld id="{6A7A34AF-7631-4A48-85A8-080F0FDB80CF}" type="slidenum">
              <a:rPr lang="en-GB" altLang="pt-BR"/>
              <a:pPr/>
              <a:t>‹nº›</a:t>
            </a:fld>
            <a:endParaRPr lang="en-GB" altLang="pt-BR"/>
          </a:p>
        </p:txBody>
      </p:sp>
    </p:spTree>
    <p:extLst>
      <p:ext uri="{BB962C8B-B14F-4D97-AF65-F5344CB8AC3E}">
        <p14:creationId xmlns:p14="http://schemas.microsoft.com/office/powerpoint/2010/main" val="241060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lvl1pPr>
              <a:defRPr/>
            </a:lvl1pPr>
          </a:lstStyle>
          <a:p>
            <a:fld id="{7CFA7106-CE77-4467-B512-AE8FE9AD4885}" type="datetimeFigureOut">
              <a:rPr lang="en-GB" altLang="pt-BR"/>
              <a:pPr/>
              <a:t>02/10/2014</a:t>
            </a:fld>
            <a:endParaRPr lang="en-GB" altLang="pt-BR"/>
          </a:p>
        </p:txBody>
      </p:sp>
      <p:sp>
        <p:nvSpPr>
          <p:cNvPr id="5" name="Footer Placeholder 4"/>
          <p:cNvSpPr>
            <a:spLocks noGrp="1"/>
          </p:cNvSpPr>
          <p:nvPr>
            <p:ph type="ftr" sz="quarter" idx="11"/>
          </p:nvPr>
        </p:nvSpPr>
        <p:spPr/>
        <p:txBody>
          <a:bodyPr/>
          <a:lstStyle>
            <a:lvl1pPr>
              <a:defRPr/>
            </a:lvl1pPr>
          </a:lstStyle>
          <a:p>
            <a:endParaRPr lang="en-GB" altLang="pt-BR"/>
          </a:p>
        </p:txBody>
      </p:sp>
      <p:sp>
        <p:nvSpPr>
          <p:cNvPr id="6" name="Slide Number Placeholder 5"/>
          <p:cNvSpPr>
            <a:spLocks noGrp="1"/>
          </p:cNvSpPr>
          <p:nvPr>
            <p:ph type="sldNum" sz="quarter" idx="12"/>
          </p:nvPr>
        </p:nvSpPr>
        <p:spPr/>
        <p:txBody>
          <a:bodyPr/>
          <a:lstStyle>
            <a:lvl1pPr>
              <a:defRPr/>
            </a:lvl1pPr>
          </a:lstStyle>
          <a:p>
            <a:fld id="{F34CF122-2EA4-48EF-AA64-6322A14F5A41}" type="slidenum">
              <a:rPr lang="en-GB" altLang="pt-BR"/>
              <a:pPr/>
              <a:t>‹nº›</a:t>
            </a:fld>
            <a:endParaRPr lang="en-GB" altLang="pt-BR"/>
          </a:p>
        </p:txBody>
      </p:sp>
    </p:spTree>
    <p:extLst>
      <p:ext uri="{BB962C8B-B14F-4D97-AF65-F5344CB8AC3E}">
        <p14:creationId xmlns:p14="http://schemas.microsoft.com/office/powerpoint/2010/main" val="249016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1">
        <a:schemeClr val="bg2"/>
      </p:bgRef>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fld id="{FB01C37E-C7F9-43D7-8132-396B1C90241F}" type="datetimeFigureOut">
              <a:rPr lang="en-GB" altLang="pt-BR"/>
              <a:pPr/>
              <a:t>02/10/2014</a:t>
            </a:fld>
            <a:endParaRPr lang="en-GB" altLang="pt-BR"/>
          </a:p>
        </p:txBody>
      </p:sp>
      <p:sp>
        <p:nvSpPr>
          <p:cNvPr id="6" name="Footer Placeholder 4"/>
          <p:cNvSpPr>
            <a:spLocks noGrp="1"/>
          </p:cNvSpPr>
          <p:nvPr>
            <p:ph type="ftr" sz="quarter" idx="11"/>
          </p:nvPr>
        </p:nvSpPr>
        <p:spPr/>
        <p:txBody>
          <a:bodyPr/>
          <a:lstStyle>
            <a:lvl1pPr>
              <a:defRPr/>
            </a:lvl1pPr>
          </a:lstStyle>
          <a:p>
            <a:endParaRPr lang="en-GB" altLang="pt-BR"/>
          </a:p>
        </p:txBody>
      </p:sp>
      <p:sp>
        <p:nvSpPr>
          <p:cNvPr id="7" name="Slide Number Placeholder 5"/>
          <p:cNvSpPr>
            <a:spLocks noGrp="1"/>
          </p:cNvSpPr>
          <p:nvPr>
            <p:ph type="sldNum" sz="quarter" idx="12"/>
          </p:nvPr>
        </p:nvSpPr>
        <p:spPr/>
        <p:txBody>
          <a:bodyPr/>
          <a:lstStyle>
            <a:lvl1pPr>
              <a:defRPr/>
            </a:lvl1pPr>
          </a:lstStyle>
          <a:p>
            <a:fld id="{3003BE7C-3AF5-4BD8-912E-CF8DB8F3D6FE}" type="slidenum">
              <a:rPr lang="en-GB" altLang="pt-BR"/>
              <a:pPr/>
              <a:t>‹nº›</a:t>
            </a:fld>
            <a:endParaRPr lang="en-GB" altLang="pt-BR"/>
          </a:p>
        </p:txBody>
      </p:sp>
    </p:spTree>
    <p:extLst>
      <p:ext uri="{BB962C8B-B14F-4D97-AF65-F5344CB8AC3E}">
        <p14:creationId xmlns:p14="http://schemas.microsoft.com/office/powerpoint/2010/main" val="14278452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3"/>
          <p:cNvSpPr>
            <a:spLocks noGrp="1"/>
          </p:cNvSpPr>
          <p:nvPr>
            <p:ph type="dt" sz="half" idx="10"/>
          </p:nvPr>
        </p:nvSpPr>
        <p:spPr/>
        <p:txBody>
          <a:bodyPr/>
          <a:lstStyle>
            <a:lvl1pPr>
              <a:defRPr/>
            </a:lvl1pPr>
          </a:lstStyle>
          <a:p>
            <a:fld id="{5FC4C543-0BA3-48B2-ADAC-05D289E18ACF}" type="datetimeFigureOut">
              <a:rPr lang="en-GB" altLang="pt-BR"/>
              <a:pPr/>
              <a:t>02/10/2014</a:t>
            </a:fld>
            <a:endParaRPr lang="en-GB" altLang="pt-BR"/>
          </a:p>
        </p:txBody>
      </p:sp>
      <p:sp>
        <p:nvSpPr>
          <p:cNvPr id="6" name="Footer Placeholder 4"/>
          <p:cNvSpPr>
            <a:spLocks noGrp="1"/>
          </p:cNvSpPr>
          <p:nvPr>
            <p:ph type="ftr" sz="quarter" idx="11"/>
          </p:nvPr>
        </p:nvSpPr>
        <p:spPr/>
        <p:txBody>
          <a:bodyPr/>
          <a:lstStyle>
            <a:lvl1pPr>
              <a:defRPr/>
            </a:lvl1pPr>
          </a:lstStyle>
          <a:p>
            <a:endParaRPr lang="en-GB" altLang="pt-BR"/>
          </a:p>
        </p:txBody>
      </p:sp>
      <p:sp>
        <p:nvSpPr>
          <p:cNvPr id="7" name="Slide Number Placeholder 5"/>
          <p:cNvSpPr>
            <a:spLocks noGrp="1"/>
          </p:cNvSpPr>
          <p:nvPr>
            <p:ph type="sldNum" sz="quarter" idx="12"/>
          </p:nvPr>
        </p:nvSpPr>
        <p:spPr/>
        <p:txBody>
          <a:bodyPr/>
          <a:lstStyle>
            <a:lvl1pPr>
              <a:defRPr/>
            </a:lvl1pPr>
          </a:lstStyle>
          <a:p>
            <a:fld id="{59012187-8E21-4D51-B960-8C70A12E06FB}" type="slidenum">
              <a:rPr lang="en-GB" altLang="pt-BR"/>
              <a:pPr/>
              <a:t>‹nº›</a:t>
            </a:fld>
            <a:endParaRPr lang="en-GB" altLang="pt-BR"/>
          </a:p>
        </p:txBody>
      </p:sp>
    </p:spTree>
    <p:extLst>
      <p:ext uri="{BB962C8B-B14F-4D97-AF65-F5344CB8AC3E}">
        <p14:creationId xmlns:p14="http://schemas.microsoft.com/office/powerpoint/2010/main" val="2996619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8" name="Date Placeholder 6"/>
          <p:cNvSpPr>
            <a:spLocks noGrp="1"/>
          </p:cNvSpPr>
          <p:nvPr>
            <p:ph type="dt" sz="half" idx="10"/>
          </p:nvPr>
        </p:nvSpPr>
        <p:spPr/>
        <p:txBody>
          <a:bodyPr/>
          <a:lstStyle>
            <a:lvl1pPr>
              <a:defRPr/>
            </a:lvl1pPr>
          </a:lstStyle>
          <a:p>
            <a:fld id="{B8348180-A8D9-4736-ADDE-A9C2CAE7C921}" type="datetimeFigureOut">
              <a:rPr lang="en-GB" altLang="pt-BR"/>
              <a:pPr/>
              <a:t>02/10/2014</a:t>
            </a:fld>
            <a:endParaRPr lang="en-GB" altLang="pt-BR"/>
          </a:p>
        </p:txBody>
      </p:sp>
      <p:sp>
        <p:nvSpPr>
          <p:cNvPr id="9" name="Footer Placeholder 7"/>
          <p:cNvSpPr>
            <a:spLocks noGrp="1"/>
          </p:cNvSpPr>
          <p:nvPr>
            <p:ph type="ftr" sz="quarter" idx="11"/>
          </p:nvPr>
        </p:nvSpPr>
        <p:spPr/>
        <p:txBody>
          <a:bodyPr/>
          <a:lstStyle>
            <a:lvl1pPr>
              <a:defRPr/>
            </a:lvl1pPr>
          </a:lstStyle>
          <a:p>
            <a:endParaRPr lang="en-GB" altLang="pt-BR"/>
          </a:p>
        </p:txBody>
      </p:sp>
      <p:sp>
        <p:nvSpPr>
          <p:cNvPr id="10" name="Slide Number Placeholder 8"/>
          <p:cNvSpPr>
            <a:spLocks noGrp="1"/>
          </p:cNvSpPr>
          <p:nvPr>
            <p:ph type="sldNum" sz="quarter" idx="12"/>
          </p:nvPr>
        </p:nvSpPr>
        <p:spPr/>
        <p:txBody>
          <a:bodyPr/>
          <a:lstStyle>
            <a:lvl1pPr>
              <a:defRPr/>
            </a:lvl1pPr>
          </a:lstStyle>
          <a:p>
            <a:fld id="{2663DB00-B218-4B49-AE01-AF90275CECF7}" type="slidenum">
              <a:rPr lang="en-GB" altLang="pt-BR"/>
              <a:pPr/>
              <a:t>‹nº›</a:t>
            </a:fld>
            <a:endParaRPr lang="en-GB" altLang="pt-BR"/>
          </a:p>
        </p:txBody>
      </p:sp>
    </p:spTree>
    <p:extLst>
      <p:ext uri="{BB962C8B-B14F-4D97-AF65-F5344CB8AC3E}">
        <p14:creationId xmlns:p14="http://schemas.microsoft.com/office/powerpoint/2010/main" val="117724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3"/>
          <p:cNvSpPr>
            <a:spLocks noGrp="1"/>
          </p:cNvSpPr>
          <p:nvPr>
            <p:ph type="dt" sz="half" idx="10"/>
          </p:nvPr>
        </p:nvSpPr>
        <p:spPr/>
        <p:txBody>
          <a:bodyPr/>
          <a:lstStyle>
            <a:lvl1pPr>
              <a:defRPr/>
            </a:lvl1pPr>
          </a:lstStyle>
          <a:p>
            <a:fld id="{42186D39-59D4-4F5D-9ACA-2E6047769992}" type="datetimeFigureOut">
              <a:rPr lang="en-GB" altLang="pt-BR"/>
              <a:pPr/>
              <a:t>02/10/2014</a:t>
            </a:fld>
            <a:endParaRPr lang="en-GB" altLang="pt-BR"/>
          </a:p>
        </p:txBody>
      </p:sp>
      <p:sp>
        <p:nvSpPr>
          <p:cNvPr id="4" name="Footer Placeholder 4"/>
          <p:cNvSpPr>
            <a:spLocks noGrp="1"/>
          </p:cNvSpPr>
          <p:nvPr>
            <p:ph type="ftr" sz="quarter" idx="11"/>
          </p:nvPr>
        </p:nvSpPr>
        <p:spPr/>
        <p:txBody>
          <a:bodyPr/>
          <a:lstStyle>
            <a:lvl1pPr>
              <a:defRPr/>
            </a:lvl1pPr>
          </a:lstStyle>
          <a:p>
            <a:endParaRPr lang="en-GB" altLang="pt-BR"/>
          </a:p>
        </p:txBody>
      </p:sp>
      <p:sp>
        <p:nvSpPr>
          <p:cNvPr id="5" name="Slide Number Placeholder 5"/>
          <p:cNvSpPr>
            <a:spLocks noGrp="1"/>
          </p:cNvSpPr>
          <p:nvPr>
            <p:ph type="sldNum" sz="quarter" idx="12"/>
          </p:nvPr>
        </p:nvSpPr>
        <p:spPr/>
        <p:txBody>
          <a:bodyPr/>
          <a:lstStyle>
            <a:lvl1pPr>
              <a:defRPr/>
            </a:lvl1pPr>
          </a:lstStyle>
          <a:p>
            <a:fld id="{2429E8C3-BFBA-4E1D-9C99-BBBACECEA679}" type="slidenum">
              <a:rPr lang="en-GB" altLang="pt-BR"/>
              <a:pPr/>
              <a:t>‹nº›</a:t>
            </a:fld>
            <a:endParaRPr lang="en-GB" altLang="pt-BR"/>
          </a:p>
        </p:txBody>
      </p:sp>
    </p:spTree>
    <p:extLst>
      <p:ext uri="{BB962C8B-B14F-4D97-AF65-F5344CB8AC3E}">
        <p14:creationId xmlns:p14="http://schemas.microsoft.com/office/powerpoint/2010/main" val="335960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B11CF8E-0363-4313-A67A-857429E6581F}" type="datetimeFigureOut">
              <a:rPr lang="en-GB" altLang="pt-BR"/>
              <a:pPr/>
              <a:t>02/10/2014</a:t>
            </a:fld>
            <a:endParaRPr lang="en-GB" altLang="pt-BR"/>
          </a:p>
        </p:txBody>
      </p:sp>
      <p:sp>
        <p:nvSpPr>
          <p:cNvPr id="3" name="Footer Placeholder 4"/>
          <p:cNvSpPr>
            <a:spLocks noGrp="1"/>
          </p:cNvSpPr>
          <p:nvPr>
            <p:ph type="ftr" sz="quarter" idx="11"/>
          </p:nvPr>
        </p:nvSpPr>
        <p:spPr/>
        <p:txBody>
          <a:bodyPr/>
          <a:lstStyle>
            <a:lvl1pPr>
              <a:defRPr/>
            </a:lvl1pPr>
          </a:lstStyle>
          <a:p>
            <a:endParaRPr lang="en-GB" altLang="pt-BR"/>
          </a:p>
        </p:txBody>
      </p:sp>
      <p:sp>
        <p:nvSpPr>
          <p:cNvPr id="4" name="Slide Number Placeholder 5"/>
          <p:cNvSpPr>
            <a:spLocks noGrp="1"/>
          </p:cNvSpPr>
          <p:nvPr>
            <p:ph type="sldNum" sz="quarter" idx="12"/>
          </p:nvPr>
        </p:nvSpPr>
        <p:spPr/>
        <p:txBody>
          <a:bodyPr/>
          <a:lstStyle>
            <a:lvl1pPr>
              <a:defRPr/>
            </a:lvl1pPr>
          </a:lstStyle>
          <a:p>
            <a:fld id="{69FE4285-2C13-4EE8-816B-A936BAF950E7}" type="slidenum">
              <a:rPr lang="en-GB" altLang="pt-BR"/>
              <a:pPr/>
              <a:t>‹nº›</a:t>
            </a:fld>
            <a:endParaRPr lang="en-GB" altLang="pt-BR"/>
          </a:p>
        </p:txBody>
      </p:sp>
    </p:spTree>
    <p:extLst>
      <p:ext uri="{BB962C8B-B14F-4D97-AF65-F5344CB8AC3E}">
        <p14:creationId xmlns:p14="http://schemas.microsoft.com/office/powerpoint/2010/main" val="80096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6" name="Date Placeholder 4"/>
          <p:cNvSpPr>
            <a:spLocks noGrp="1"/>
          </p:cNvSpPr>
          <p:nvPr>
            <p:ph type="dt" sz="half" idx="10"/>
          </p:nvPr>
        </p:nvSpPr>
        <p:spPr/>
        <p:txBody>
          <a:bodyPr/>
          <a:lstStyle>
            <a:lvl1pPr>
              <a:defRPr/>
            </a:lvl1pPr>
          </a:lstStyle>
          <a:p>
            <a:fld id="{A29F32F4-9429-42AA-A8C4-F0CBC4DCBEE9}" type="datetimeFigureOut">
              <a:rPr lang="en-GB" altLang="pt-BR"/>
              <a:pPr/>
              <a:t>02/10/2014</a:t>
            </a:fld>
            <a:endParaRPr lang="en-GB" altLang="pt-BR"/>
          </a:p>
        </p:txBody>
      </p:sp>
      <p:sp>
        <p:nvSpPr>
          <p:cNvPr id="7" name="Footer Placeholder 5"/>
          <p:cNvSpPr>
            <a:spLocks noGrp="1"/>
          </p:cNvSpPr>
          <p:nvPr>
            <p:ph type="ftr" sz="quarter" idx="11"/>
          </p:nvPr>
        </p:nvSpPr>
        <p:spPr/>
        <p:txBody>
          <a:bodyPr/>
          <a:lstStyle>
            <a:lvl1pPr>
              <a:defRPr/>
            </a:lvl1pPr>
          </a:lstStyle>
          <a:p>
            <a:endParaRPr lang="en-GB" altLang="pt-BR"/>
          </a:p>
        </p:txBody>
      </p:sp>
      <p:sp>
        <p:nvSpPr>
          <p:cNvPr id="8" name="Slide Number Placeholder 6"/>
          <p:cNvSpPr>
            <a:spLocks noGrp="1"/>
          </p:cNvSpPr>
          <p:nvPr>
            <p:ph type="sldNum" sz="quarter" idx="12"/>
          </p:nvPr>
        </p:nvSpPr>
        <p:spPr/>
        <p:txBody>
          <a:bodyPr/>
          <a:lstStyle>
            <a:lvl1pPr>
              <a:defRPr/>
            </a:lvl1pPr>
          </a:lstStyle>
          <a:p>
            <a:fld id="{66351D02-EB87-4AF9-9C02-4491BC7C9B38}" type="slidenum">
              <a:rPr lang="en-GB" altLang="pt-BR"/>
              <a:pPr/>
              <a:t>‹nº›</a:t>
            </a:fld>
            <a:endParaRPr lang="en-GB" altLang="pt-BR"/>
          </a:p>
        </p:txBody>
      </p:sp>
    </p:spTree>
    <p:extLst>
      <p:ext uri="{BB962C8B-B14F-4D97-AF65-F5344CB8AC3E}">
        <p14:creationId xmlns:p14="http://schemas.microsoft.com/office/powerpoint/2010/main" val="26145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pt-BR" smtClean="0"/>
              <a:t>Clique para editar o título mestre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fld id="{445402D3-57E3-4D8D-89E8-99848C6397A1}" type="datetimeFigureOut">
              <a:rPr lang="en-GB" altLang="pt-BR"/>
              <a:pPr/>
              <a:t>02/10/2014</a:t>
            </a:fld>
            <a:endParaRPr lang="en-GB" altLang="pt-BR"/>
          </a:p>
        </p:txBody>
      </p:sp>
      <p:sp>
        <p:nvSpPr>
          <p:cNvPr id="6" name="Footer Placeholder 4"/>
          <p:cNvSpPr>
            <a:spLocks noGrp="1"/>
          </p:cNvSpPr>
          <p:nvPr>
            <p:ph type="ftr" sz="quarter" idx="11"/>
          </p:nvPr>
        </p:nvSpPr>
        <p:spPr/>
        <p:txBody>
          <a:bodyPr/>
          <a:lstStyle>
            <a:lvl1pPr>
              <a:defRPr/>
            </a:lvl1pPr>
          </a:lstStyle>
          <a:p>
            <a:endParaRPr lang="en-GB" altLang="pt-BR"/>
          </a:p>
        </p:txBody>
      </p:sp>
      <p:sp>
        <p:nvSpPr>
          <p:cNvPr id="7" name="Slide Number Placeholder 5"/>
          <p:cNvSpPr>
            <a:spLocks noGrp="1"/>
          </p:cNvSpPr>
          <p:nvPr>
            <p:ph type="sldNum" sz="quarter" idx="12"/>
          </p:nvPr>
        </p:nvSpPr>
        <p:spPr/>
        <p:txBody>
          <a:bodyPr/>
          <a:lstStyle>
            <a:lvl1pPr>
              <a:defRPr/>
            </a:lvl1pPr>
          </a:lstStyle>
          <a:p>
            <a:fld id="{A6BD78A6-AF8B-4401-B60C-4A97EF04EE5C}" type="slidenum">
              <a:rPr lang="en-GB" altLang="pt-BR"/>
              <a:pPr/>
              <a:t>‹nº›</a:t>
            </a:fld>
            <a:endParaRPr lang="en-GB" altLang="pt-BR"/>
          </a:p>
        </p:txBody>
      </p:sp>
    </p:spTree>
    <p:extLst>
      <p:ext uri="{BB962C8B-B14F-4D97-AF65-F5344CB8AC3E}">
        <p14:creationId xmlns:p14="http://schemas.microsoft.com/office/powerpoint/2010/main" val="177586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BR" altLang="pt-BR">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pt-BR" altLang="pt-BR" smtClean="0"/>
              <a:t>Clique para editar o título mestre</a:t>
            </a:r>
            <a:endParaRPr lang="en-US" altLang="pt-BR" smtClean="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endParaRPr lang="en-US" altLang="pt-BR"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BR" altLang="pt-BR">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defRPr>
            </a:lvl1pPr>
          </a:lstStyle>
          <a:p>
            <a:fld id="{41B4AAB7-72AA-4D3B-A161-6BC706B5995D}" type="datetimeFigureOut">
              <a:rPr lang="en-GB" altLang="pt-BR"/>
              <a:pPr/>
              <a:t>02/10/2014</a:t>
            </a:fld>
            <a:endParaRPr lang="en-GB" altLang="pt-BR"/>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defRPr>
            </a:lvl1pPr>
          </a:lstStyle>
          <a:p>
            <a:endParaRPr lang="en-GB" altLang="pt-B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a:solidFill>
                  <a:srgbClr val="FFFFFF"/>
                </a:solidFill>
              </a:defRPr>
            </a:lvl1pPr>
          </a:lstStyle>
          <a:p>
            <a:fld id="{64FBABB9-875D-4810-8680-E4088288C1AB}" type="slidenum">
              <a:rPr lang="en-GB" altLang="pt-BR"/>
              <a:pPr/>
              <a:t>‹nº›</a:t>
            </a:fld>
            <a:endParaRPr lang="en-GB" altLang="pt-BR"/>
          </a:p>
        </p:txBody>
      </p:sp>
    </p:spTree>
  </p:cSld>
  <p:clrMap bg1="lt1" tx1="dk1" bg2="lt2" tx2="dk2" accent1="accent1" accent2="accent2" accent3="accent3" accent4="accent4" accent5="accent5" accent6="accent6" hlink="hlink" folHlink="folHlink"/>
  <p:sldLayoutIdLst>
    <p:sldLayoutId id="2147483743" r:id="rId1"/>
    <p:sldLayoutId id="2147483736" r:id="rId2"/>
    <p:sldLayoutId id="2147483744" r:id="rId3"/>
    <p:sldLayoutId id="2147483737" r:id="rId4"/>
    <p:sldLayoutId id="2147483745" r:id="rId5"/>
    <p:sldLayoutId id="2147483738" r:id="rId6"/>
    <p:sldLayoutId id="2147483739" r:id="rId7"/>
    <p:sldLayoutId id="2147483746" r:id="rId8"/>
    <p:sldLayoutId id="2147483740" r:id="rId9"/>
    <p:sldLayoutId id="2147483741" r:id="rId10"/>
    <p:sldLayoutId id="2147483742" r:id="rId11"/>
  </p:sldLayoutIdLst>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anose="020B0604020202020204" pitchFamily="34" charset="0"/>
        </a:defRPr>
      </a:lvl2pPr>
      <a:lvl3pPr algn="l" rtl="0" fontAlgn="base">
        <a:spcBef>
          <a:spcPct val="0"/>
        </a:spcBef>
        <a:spcAft>
          <a:spcPct val="0"/>
        </a:spcAft>
        <a:defRPr sz="4000">
          <a:solidFill>
            <a:schemeClr val="tx2"/>
          </a:solidFill>
          <a:latin typeface="Arial" panose="020B0604020202020204" pitchFamily="34" charset="0"/>
        </a:defRPr>
      </a:lvl3pPr>
      <a:lvl4pPr algn="l" rtl="0" fontAlgn="base">
        <a:spcBef>
          <a:spcPct val="0"/>
        </a:spcBef>
        <a:spcAft>
          <a:spcPct val="0"/>
        </a:spcAft>
        <a:defRPr sz="4000">
          <a:solidFill>
            <a:schemeClr val="tx2"/>
          </a:solidFill>
          <a:latin typeface="Arial" panose="020B0604020202020204" pitchFamily="34" charset="0"/>
        </a:defRPr>
      </a:lvl4pPr>
      <a:lvl5pPr algn="l" rtl="0" fontAlgn="base">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182563" indent="-182563" algn="l" rtl="0" fontAlgn="base">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ítulo 2"/>
          <p:cNvSpPr>
            <a:spLocks noGrp="1"/>
          </p:cNvSpPr>
          <p:nvPr>
            <p:ph type="title"/>
          </p:nvPr>
        </p:nvSpPr>
        <p:spPr>
          <a:xfrm>
            <a:off x="468313" y="333375"/>
            <a:ext cx="8229600" cy="1143000"/>
          </a:xfrm>
        </p:spPr>
        <p:txBody>
          <a:bodyPr/>
          <a:lstStyle/>
          <a:p>
            <a:r>
              <a:rPr lang="pt-BR" altLang="pt-BR" sz="3600" smtClean="0">
                <a:solidFill>
                  <a:srgbClr val="C00000"/>
                </a:solidFill>
              </a:rPr>
              <a:t>ETNs y Corrupción</a:t>
            </a:r>
          </a:p>
        </p:txBody>
      </p:sp>
      <p:sp>
        <p:nvSpPr>
          <p:cNvPr id="6147" name="Content Placeholder 2"/>
          <p:cNvSpPr>
            <a:spLocks noGrp="1"/>
          </p:cNvSpPr>
          <p:nvPr>
            <p:ph idx="1"/>
          </p:nvPr>
        </p:nvSpPr>
        <p:spPr>
          <a:xfrm>
            <a:off x="468313" y="1600200"/>
            <a:ext cx="8218487" cy="4525963"/>
          </a:xfrm>
        </p:spPr>
        <p:txBody>
          <a:bodyPr/>
          <a:lstStyle/>
          <a:p>
            <a:pPr marL="0" indent="0">
              <a:lnSpc>
                <a:spcPct val="150000"/>
              </a:lnSpc>
              <a:spcBef>
                <a:spcPct val="0"/>
              </a:spcBef>
              <a:buFont typeface="Arial" panose="020B0604020202020204" pitchFamily="34" charset="0"/>
              <a:buNone/>
            </a:pPr>
            <a:r>
              <a:rPr lang="en-GB" altLang="pt-BR" sz="3600" smtClean="0"/>
              <a:t>General Electric; Boeing; Exxon Mobil; Verizon; Kraft Foods; Citigroup; Dow Chemical; IBM; FedEx; Honeywell; Apple; Pfizer; Google; Microsoft; Merck</a:t>
            </a:r>
          </a:p>
          <a:p>
            <a:pPr marL="0" indent="0">
              <a:lnSpc>
                <a:spcPct val="150000"/>
              </a:lnSpc>
              <a:spcBef>
                <a:spcPct val="0"/>
              </a:spcBef>
              <a:buFont typeface="Arial" panose="020B0604020202020204" pitchFamily="34" charset="0"/>
              <a:buNone/>
            </a:pPr>
            <a:endParaRPr lang="es-CO" altLang="pt-BR" sz="4000" smtClean="0"/>
          </a:p>
        </p:txBody>
      </p:sp>
      <p:pic>
        <p:nvPicPr>
          <p:cNvPr id="61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ítulo 2"/>
          <p:cNvSpPr>
            <a:spLocks noGrp="1"/>
          </p:cNvSpPr>
          <p:nvPr>
            <p:ph type="title"/>
          </p:nvPr>
        </p:nvSpPr>
        <p:spPr>
          <a:xfrm>
            <a:off x="468313" y="333375"/>
            <a:ext cx="8229600" cy="1143000"/>
          </a:xfrm>
        </p:spPr>
        <p:txBody>
          <a:bodyPr rtlCol="0"/>
          <a:lstStyle/>
          <a:p>
            <a:pPr fontAlgn="auto">
              <a:spcAft>
                <a:spcPts val="0"/>
              </a:spcAft>
              <a:defRPr/>
            </a:pPr>
            <a:r>
              <a:rPr lang="pt-BR" smtClean="0">
                <a:solidFill>
                  <a:srgbClr val="C00000"/>
                </a:solidFill>
              </a:rPr>
              <a:t>Combate a la evasión fiscal</a:t>
            </a:r>
          </a:p>
        </p:txBody>
      </p:sp>
      <p:sp>
        <p:nvSpPr>
          <p:cNvPr id="11266" name="Content Placeholder 2"/>
          <p:cNvSpPr>
            <a:spLocks noGrp="1"/>
          </p:cNvSpPr>
          <p:nvPr>
            <p:ph idx="1"/>
          </p:nvPr>
        </p:nvSpPr>
        <p:spPr>
          <a:xfrm>
            <a:off x="468313" y="1600200"/>
            <a:ext cx="8218487" cy="4525963"/>
          </a:xfrm>
        </p:spPr>
        <p:txBody>
          <a:bodyPr>
            <a:normAutofit/>
          </a:bodyPr>
          <a:lstStyle/>
          <a:p>
            <a:pPr>
              <a:lnSpc>
                <a:spcPct val="140000"/>
              </a:lnSpc>
              <a:spcBef>
                <a:spcPct val="0"/>
              </a:spcBef>
            </a:pPr>
            <a:r>
              <a:rPr lang="es-CO" altLang="pt-BR" sz="4000" smtClean="0"/>
              <a:t>Convenio de doble imposición: ONU y OCDE</a:t>
            </a:r>
          </a:p>
          <a:p>
            <a:pPr>
              <a:lnSpc>
                <a:spcPct val="140000"/>
              </a:lnSpc>
              <a:spcBef>
                <a:spcPct val="0"/>
              </a:spcBef>
            </a:pPr>
            <a:r>
              <a:rPr lang="es-CO" altLang="pt-BR" sz="4000" smtClean="0"/>
              <a:t>Información? Transparencia? </a:t>
            </a:r>
          </a:p>
          <a:p>
            <a:pPr>
              <a:lnSpc>
                <a:spcPct val="140000"/>
              </a:lnSpc>
              <a:spcBef>
                <a:spcPct val="0"/>
              </a:spcBef>
              <a:buFont typeface="Wingdings" panose="05000000000000000000" pitchFamily="2" charset="2"/>
              <a:buChar char="Ø"/>
            </a:pPr>
            <a:r>
              <a:rPr lang="es-CO" altLang="pt-BR" sz="4000" smtClean="0"/>
              <a:t> Secreto fiscal</a:t>
            </a:r>
          </a:p>
          <a:p>
            <a:pPr>
              <a:lnSpc>
                <a:spcPct val="140000"/>
              </a:lnSpc>
              <a:spcBef>
                <a:spcPct val="0"/>
              </a:spcBef>
              <a:buFont typeface="Wingdings" panose="05000000000000000000" pitchFamily="2" charset="2"/>
              <a:buChar char="Ø"/>
            </a:pPr>
            <a:r>
              <a:rPr lang="es-CO" altLang="pt-BR" sz="4000" smtClean="0"/>
              <a:t> Doble no imposición</a:t>
            </a:r>
          </a:p>
          <a:p>
            <a:pPr>
              <a:lnSpc>
                <a:spcPct val="140000"/>
              </a:lnSpc>
              <a:spcBef>
                <a:spcPct val="0"/>
              </a:spcBef>
            </a:pPr>
            <a:endParaRPr lang="es-CO" altLang="pt-BR" sz="4000" smtClean="0"/>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218238"/>
            <a:ext cx="10795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ítulo 2"/>
          <p:cNvSpPr>
            <a:spLocks noGrp="1"/>
          </p:cNvSpPr>
          <p:nvPr>
            <p:ph type="title"/>
          </p:nvPr>
        </p:nvSpPr>
        <p:spPr>
          <a:xfrm>
            <a:off x="468313" y="333375"/>
            <a:ext cx="8229600" cy="1143000"/>
          </a:xfrm>
        </p:spPr>
        <p:txBody>
          <a:bodyPr rtlCol="0"/>
          <a:lstStyle/>
          <a:p>
            <a:pPr fontAlgn="auto">
              <a:spcAft>
                <a:spcPts val="0"/>
              </a:spcAft>
              <a:defRPr/>
            </a:pPr>
            <a:r>
              <a:rPr lang="pt-BR" sz="3600" smtClean="0">
                <a:solidFill>
                  <a:srgbClr val="C00000"/>
                </a:solidFill>
              </a:rPr>
              <a:t>Dos grupos regionales debaten</a:t>
            </a:r>
          </a:p>
        </p:txBody>
      </p:sp>
      <p:sp>
        <p:nvSpPr>
          <p:cNvPr id="2050" name="Content Placeholder 2"/>
          <p:cNvSpPr>
            <a:spLocks noGrp="1"/>
          </p:cNvSpPr>
          <p:nvPr>
            <p:ph idx="1"/>
          </p:nvPr>
        </p:nvSpPr>
        <p:spPr>
          <a:xfrm>
            <a:off x="468313" y="1600200"/>
            <a:ext cx="8218487" cy="4525963"/>
          </a:xfrm>
        </p:spPr>
        <p:txBody>
          <a:bodyPr>
            <a:normAutofit/>
          </a:bodyPr>
          <a:lstStyle/>
          <a:p>
            <a:pPr>
              <a:lnSpc>
                <a:spcPct val="150000"/>
              </a:lnSpc>
              <a:spcBef>
                <a:spcPct val="0"/>
              </a:spcBef>
              <a:buFont typeface="Wingdings" panose="05000000000000000000" pitchFamily="2" charset="2"/>
              <a:buChar char="Ø"/>
            </a:pPr>
            <a:r>
              <a:rPr lang="es-CO" altLang="pt-BR" smtClean="0"/>
              <a:t>UNASUR</a:t>
            </a:r>
          </a:p>
          <a:p>
            <a:pPr>
              <a:lnSpc>
                <a:spcPct val="150000"/>
              </a:lnSpc>
              <a:spcBef>
                <a:spcPct val="0"/>
              </a:spcBef>
              <a:buFont typeface="Wingdings" panose="05000000000000000000" pitchFamily="2" charset="2"/>
              <a:buChar char="Ø"/>
            </a:pPr>
            <a:r>
              <a:rPr lang="es-CO" altLang="pt-BR" smtClean="0"/>
              <a:t>CELAC</a:t>
            </a:r>
          </a:p>
          <a:p>
            <a:pPr>
              <a:lnSpc>
                <a:spcPct val="150000"/>
              </a:lnSpc>
              <a:spcBef>
                <a:spcPct val="0"/>
              </a:spcBef>
              <a:buFont typeface="Wingdings" panose="05000000000000000000" pitchFamily="2" charset="2"/>
              <a:buChar char="Ø"/>
            </a:pPr>
            <a:endParaRPr lang="es-CO" altLang="pt-BR" smtClean="0"/>
          </a:p>
          <a:p>
            <a:pPr>
              <a:lnSpc>
                <a:spcPct val="150000"/>
              </a:lnSpc>
              <a:spcBef>
                <a:spcPct val="0"/>
              </a:spcBef>
              <a:buFont typeface="Wingdings" panose="05000000000000000000" pitchFamily="2" charset="2"/>
              <a:buChar char="Ø"/>
            </a:pPr>
            <a:r>
              <a:rPr lang="es-CO" altLang="pt-BR" smtClean="0"/>
              <a:t>Protocolo de informaciones entre países</a:t>
            </a:r>
          </a:p>
          <a:p>
            <a:pPr>
              <a:lnSpc>
                <a:spcPct val="150000"/>
              </a:lnSpc>
              <a:spcBef>
                <a:spcPct val="0"/>
              </a:spcBef>
              <a:buFont typeface="Wingdings" panose="05000000000000000000" pitchFamily="2" charset="2"/>
              <a:buChar char="Ø"/>
            </a:pPr>
            <a:endParaRPr lang="es-CO" altLang="pt-BR" smtClean="0"/>
          </a:p>
          <a:p>
            <a:pPr>
              <a:lnSpc>
                <a:spcPct val="150000"/>
              </a:lnSpc>
              <a:spcBef>
                <a:spcPct val="0"/>
              </a:spcBef>
              <a:buFont typeface="Arial" panose="020B0604020202020204" pitchFamily="34" charset="0"/>
              <a:buNone/>
            </a:pPr>
            <a:r>
              <a:rPr lang="es-CO" altLang="pt-BR" smtClean="0"/>
              <a:t>‘’No hay como confrontar aisladamente</a:t>
            </a:r>
            <a:r>
              <a:rPr lang="es-CO" altLang="pt-BR" sz="3600" smtClean="0"/>
              <a:t>’’ </a:t>
            </a:r>
          </a:p>
          <a:p>
            <a:pPr>
              <a:lnSpc>
                <a:spcPct val="150000"/>
              </a:lnSpc>
              <a:spcBef>
                <a:spcPct val="0"/>
              </a:spcBef>
              <a:buFont typeface="Wingdings" panose="05000000000000000000" pitchFamily="2" charset="2"/>
              <a:buChar char="Ø"/>
            </a:pPr>
            <a:endParaRPr lang="es-CO" altLang="pt-BR" sz="4000" smtClean="0"/>
          </a:p>
        </p:txBody>
      </p:sp>
      <p:pic>
        <p:nvPicPr>
          <p:cNvPr id="1638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ltLang="pt-BR" smtClean="0"/>
          </a:p>
        </p:txBody>
      </p:sp>
      <p:sp>
        <p:nvSpPr>
          <p:cNvPr id="17411" name="Espaço Reservado para Conteúdo 2"/>
          <p:cNvSpPr>
            <a:spLocks noGrp="1"/>
          </p:cNvSpPr>
          <p:nvPr>
            <p:ph idx="1"/>
          </p:nvPr>
        </p:nvSpPr>
        <p:spPr/>
        <p:txBody>
          <a:bodyPr/>
          <a:lstStyle/>
          <a:p>
            <a:endParaRPr lang="pt-BR" altLang="pt-BR" smtClean="0"/>
          </a:p>
          <a:p>
            <a:endParaRPr lang="pt-BR" altLang="pt-BR" smtClean="0"/>
          </a:p>
          <a:p>
            <a:endParaRPr lang="pt-BR" altLang="pt-BR" smtClean="0"/>
          </a:p>
          <a:p>
            <a:endParaRPr lang="pt-BR" altLang="pt-BR" smtClean="0"/>
          </a:p>
          <a:p>
            <a:endParaRPr lang="pt-BR" altLang="pt-BR" smtClean="0"/>
          </a:p>
          <a:p>
            <a:endParaRPr lang="pt-BR" altLang="pt-BR" smtClean="0"/>
          </a:p>
          <a:p>
            <a:endParaRPr lang="pt-BR" altLang="pt-BR" smtClean="0"/>
          </a:p>
          <a:p>
            <a:endParaRPr lang="pt-BR" altLang="pt-BR" smtClean="0"/>
          </a:p>
          <a:p>
            <a:endParaRPr lang="pt-BR" altLang="pt-BR" smtClean="0"/>
          </a:p>
          <a:p>
            <a:endParaRPr lang="pt-BR" altLang="pt-BR" smtClean="0"/>
          </a:p>
          <a:p>
            <a:endParaRPr lang="en-US" altLang="pt-BR" smtClean="0"/>
          </a:p>
        </p:txBody>
      </p:sp>
      <p:pic>
        <p:nvPicPr>
          <p:cNvPr id="174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GB" altLang="pt-BR" smtClean="0">
              <a:solidFill>
                <a:srgbClr val="57576E"/>
              </a:solidFill>
            </a:endParaRPr>
          </a:p>
        </p:txBody>
      </p:sp>
      <p:pic>
        <p:nvPicPr>
          <p:cNvPr id="18435" name="Picture 4" descr="SP_QPS_PublicServicesDay_We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2088"/>
            <a:ext cx="9144000" cy="647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ítulo 2"/>
          <p:cNvSpPr>
            <a:spLocks noGrp="1"/>
          </p:cNvSpPr>
          <p:nvPr>
            <p:ph type="title"/>
          </p:nvPr>
        </p:nvSpPr>
        <p:spPr>
          <a:xfrm>
            <a:off x="468313" y="333375"/>
            <a:ext cx="8229600" cy="1143000"/>
          </a:xfrm>
        </p:spPr>
        <p:txBody>
          <a:bodyPr rtlCol="0"/>
          <a:lstStyle/>
          <a:p>
            <a:pPr fontAlgn="auto">
              <a:spcAft>
                <a:spcPts val="0"/>
              </a:spcAft>
              <a:defRPr/>
            </a:pPr>
            <a:r>
              <a:rPr lang="pt-BR" sz="3600" dirty="0" smtClean="0">
                <a:solidFill>
                  <a:srgbClr val="C00000"/>
                </a:solidFill>
              </a:rPr>
              <a:t>ETNs y </a:t>
            </a:r>
            <a:r>
              <a:rPr lang="pt-BR" sz="3600" dirty="0" err="1" smtClean="0">
                <a:solidFill>
                  <a:srgbClr val="C00000"/>
                </a:solidFill>
              </a:rPr>
              <a:t>Corrupción</a:t>
            </a:r>
            <a:r>
              <a:rPr lang="pt-BR" sz="3600" dirty="0" smtClean="0">
                <a:solidFill>
                  <a:srgbClr val="C00000"/>
                </a:solidFill>
              </a:rPr>
              <a:t> </a:t>
            </a:r>
          </a:p>
        </p:txBody>
      </p:sp>
      <p:sp>
        <p:nvSpPr>
          <p:cNvPr id="3074" name="Content Placeholder 2"/>
          <p:cNvSpPr>
            <a:spLocks noGrp="1"/>
          </p:cNvSpPr>
          <p:nvPr>
            <p:ph idx="1"/>
          </p:nvPr>
        </p:nvSpPr>
        <p:spPr>
          <a:xfrm>
            <a:off x="468313" y="1600200"/>
            <a:ext cx="8218487" cy="4525963"/>
          </a:xfrm>
        </p:spPr>
        <p:txBody>
          <a:bodyPr rtlCol="0">
            <a:normAutofit fontScale="92500"/>
          </a:bodyPr>
          <a:lstStyle/>
          <a:p>
            <a:pPr marL="0" indent="0" fontAlgn="auto">
              <a:lnSpc>
                <a:spcPct val="150000"/>
              </a:lnSpc>
              <a:spcBef>
                <a:spcPct val="0"/>
              </a:spcBef>
              <a:spcAft>
                <a:spcPts val="0"/>
              </a:spcAft>
              <a:buFont typeface="Arial" charset="0"/>
              <a:buNone/>
              <a:defRPr/>
            </a:pPr>
            <a:r>
              <a:rPr lang="es-CO" sz="4800" dirty="0" smtClean="0"/>
              <a:t>Corporaciones gigantes simplemente pararan de pagar impuestos, promoviendo una gigante evasión fiscal. </a:t>
            </a:r>
          </a:p>
        </p:txBody>
      </p:sp>
      <p:pic>
        <p:nvPicPr>
          <p:cNvPr id="71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2"/>
          <p:cNvSpPr>
            <a:spLocks noGrp="1"/>
          </p:cNvSpPr>
          <p:nvPr>
            <p:ph type="title"/>
          </p:nvPr>
        </p:nvSpPr>
        <p:spPr>
          <a:xfrm>
            <a:off x="468313" y="333375"/>
            <a:ext cx="8229600" cy="1143000"/>
          </a:xfrm>
        </p:spPr>
        <p:txBody>
          <a:bodyPr rtlCol="0"/>
          <a:lstStyle/>
          <a:p>
            <a:pPr fontAlgn="auto">
              <a:spcAft>
                <a:spcPts val="0"/>
              </a:spcAft>
              <a:defRPr/>
            </a:pPr>
            <a:r>
              <a:rPr lang="pt-BR" sz="3600" smtClean="0">
                <a:solidFill>
                  <a:srgbClr val="C00000"/>
                </a:solidFill>
              </a:rPr>
              <a:t>Como la hacen?</a:t>
            </a:r>
          </a:p>
        </p:txBody>
      </p:sp>
      <p:sp>
        <p:nvSpPr>
          <p:cNvPr id="2050" name="Content Placeholder 2"/>
          <p:cNvSpPr>
            <a:spLocks noGrp="1"/>
          </p:cNvSpPr>
          <p:nvPr>
            <p:ph idx="1"/>
          </p:nvPr>
        </p:nvSpPr>
        <p:spPr>
          <a:xfrm>
            <a:off x="468313" y="1600200"/>
            <a:ext cx="8218487" cy="4525963"/>
          </a:xfrm>
        </p:spPr>
        <p:txBody>
          <a:bodyPr>
            <a:normAutofit/>
          </a:bodyPr>
          <a:lstStyle/>
          <a:p>
            <a:pPr marL="0" indent="0">
              <a:lnSpc>
                <a:spcPct val="150000"/>
              </a:lnSpc>
              <a:spcBef>
                <a:spcPct val="0"/>
              </a:spcBef>
              <a:buFont typeface="Arial" panose="020B0604020202020204" pitchFamily="34" charset="0"/>
              <a:buNone/>
            </a:pPr>
            <a:r>
              <a:rPr lang="es-CO" altLang="pt-BR" sz="3700" smtClean="0"/>
              <a:t>Utilizan paraísos fiscales y adoptan: </a:t>
            </a:r>
          </a:p>
          <a:p>
            <a:pPr marL="0" indent="0">
              <a:lnSpc>
                <a:spcPct val="150000"/>
              </a:lnSpc>
              <a:spcBef>
                <a:spcPct val="0"/>
              </a:spcBef>
            </a:pPr>
            <a:r>
              <a:rPr lang="es-CO" altLang="pt-BR" sz="3700" smtClean="0"/>
              <a:t>segmentación de producción</a:t>
            </a:r>
          </a:p>
          <a:p>
            <a:pPr marL="0" indent="0">
              <a:lnSpc>
                <a:spcPct val="150000"/>
              </a:lnSpc>
              <a:spcBef>
                <a:spcPct val="0"/>
              </a:spcBef>
            </a:pPr>
            <a:r>
              <a:rPr lang="es-CO" altLang="pt-BR" sz="3700" smtClean="0"/>
              <a:t>pagos transfronterizos</a:t>
            </a:r>
          </a:p>
          <a:p>
            <a:pPr marL="0" indent="0">
              <a:lnSpc>
                <a:spcPct val="150000"/>
              </a:lnSpc>
              <a:spcBef>
                <a:spcPct val="0"/>
              </a:spcBef>
            </a:pPr>
            <a:r>
              <a:rPr lang="es-CO" altLang="pt-BR" sz="3700" smtClean="0"/>
              <a:t>precios de transferencia </a:t>
            </a:r>
          </a:p>
          <a:p>
            <a:pPr marL="0" indent="0">
              <a:lnSpc>
                <a:spcPct val="150000"/>
              </a:lnSpc>
              <a:spcBef>
                <a:spcPct val="0"/>
              </a:spcBef>
              <a:buFont typeface="Wingdings" panose="05000000000000000000" pitchFamily="2" charset="2"/>
              <a:buChar char="Ø"/>
            </a:pPr>
            <a:r>
              <a:rPr lang="es-CO" altLang="pt-BR" sz="3700" smtClean="0"/>
              <a:t>  escondiendo la ganancia</a:t>
            </a:r>
          </a:p>
        </p:txBody>
      </p:sp>
      <p:pic>
        <p:nvPicPr>
          <p:cNvPr id="819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294438"/>
            <a:ext cx="10795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ítulo 2"/>
          <p:cNvSpPr>
            <a:spLocks noGrp="1"/>
          </p:cNvSpPr>
          <p:nvPr>
            <p:ph type="title"/>
          </p:nvPr>
        </p:nvSpPr>
        <p:spPr>
          <a:xfrm>
            <a:off x="468313" y="333375"/>
            <a:ext cx="8229600" cy="1143000"/>
          </a:xfrm>
        </p:spPr>
        <p:txBody>
          <a:bodyPr rtlCol="0"/>
          <a:lstStyle/>
          <a:p>
            <a:pPr fontAlgn="auto">
              <a:spcAft>
                <a:spcPts val="0"/>
              </a:spcAft>
              <a:defRPr/>
            </a:pPr>
            <a:r>
              <a:rPr lang="pt-BR" sz="5400" smtClean="0">
                <a:solidFill>
                  <a:srgbClr val="FF0000"/>
                </a:solidFill>
              </a:rPr>
              <a:t>Banana</a:t>
            </a:r>
          </a:p>
        </p:txBody>
      </p:sp>
      <p:sp>
        <p:nvSpPr>
          <p:cNvPr id="2050" name="Content Placeholder 2"/>
          <p:cNvSpPr>
            <a:spLocks noGrp="1"/>
          </p:cNvSpPr>
          <p:nvPr>
            <p:ph idx="1"/>
          </p:nvPr>
        </p:nvSpPr>
        <p:spPr>
          <a:xfrm>
            <a:off x="468313" y="1600200"/>
            <a:ext cx="8218487" cy="4525963"/>
          </a:xfrm>
        </p:spPr>
        <p:txBody>
          <a:bodyPr>
            <a:normAutofit/>
          </a:bodyPr>
          <a:lstStyle/>
          <a:p>
            <a:r>
              <a:rPr lang="pt-BR" altLang="pt-BR" sz="3600">
                <a:latin typeface="Arial" charset="0"/>
                <a:cs typeface="Arial" charset="0"/>
              </a:rPr>
              <a:t>Distribución</a:t>
            </a:r>
            <a:r>
              <a:rPr lang="pt-BR" altLang="pt-BR" sz="3600"/>
              <a:t>: Bermuda</a:t>
            </a:r>
          </a:p>
          <a:p>
            <a:r>
              <a:rPr lang="pt-BR" altLang="pt-BR" sz="3600"/>
              <a:t>Gerenciamento: Jersey</a:t>
            </a:r>
          </a:p>
          <a:p>
            <a:r>
              <a:rPr lang="pt-BR" altLang="pt-BR" sz="3600"/>
              <a:t>Uso de la marca: Irlanda</a:t>
            </a:r>
          </a:p>
          <a:p>
            <a:r>
              <a:rPr lang="pt-BR" altLang="pt-BR" sz="3600"/>
              <a:t>Seguro: Ilha Man</a:t>
            </a:r>
          </a:p>
          <a:p>
            <a:r>
              <a:rPr lang="pt-BR" altLang="pt-BR" sz="3600"/>
              <a:t>Servicios financieros: Luxemburgo</a:t>
            </a:r>
          </a:p>
          <a:p>
            <a:r>
              <a:rPr lang="pt-BR" altLang="pt-BR" sz="3600"/>
              <a:t>Compras: Cayman</a:t>
            </a:r>
          </a:p>
          <a:p>
            <a:pPr>
              <a:lnSpc>
                <a:spcPct val="150000"/>
              </a:lnSpc>
              <a:spcBef>
                <a:spcPct val="0"/>
              </a:spcBef>
              <a:buFont typeface="Arial" panose="020B0604020202020204" pitchFamily="34" charset="0"/>
              <a:buNone/>
            </a:pPr>
            <a:endParaRPr lang="es-CO" altLang="pt-BR" sz="4000"/>
          </a:p>
        </p:txBody>
      </p:sp>
      <p:pic>
        <p:nvPicPr>
          <p:cNvPr id="92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ítulo 2"/>
          <p:cNvSpPr>
            <a:spLocks noGrp="1"/>
          </p:cNvSpPr>
          <p:nvPr>
            <p:ph type="title"/>
          </p:nvPr>
        </p:nvSpPr>
        <p:spPr>
          <a:xfrm>
            <a:off x="468313" y="333375"/>
            <a:ext cx="8229600" cy="1143000"/>
          </a:xfrm>
        </p:spPr>
        <p:txBody>
          <a:bodyPr rtlCol="0"/>
          <a:lstStyle/>
          <a:p>
            <a:pPr fontAlgn="auto">
              <a:spcAft>
                <a:spcPts val="0"/>
              </a:spcAft>
              <a:defRPr/>
            </a:pPr>
            <a:r>
              <a:rPr lang="pt-BR" sz="3600" smtClean="0">
                <a:solidFill>
                  <a:srgbClr val="C00000"/>
                </a:solidFill>
              </a:rPr>
              <a:t>ETNs</a:t>
            </a:r>
          </a:p>
        </p:txBody>
      </p:sp>
      <p:sp>
        <p:nvSpPr>
          <p:cNvPr id="10243" name="Content Placeholder 2"/>
          <p:cNvSpPr>
            <a:spLocks noGrp="1"/>
          </p:cNvSpPr>
          <p:nvPr>
            <p:ph idx="1"/>
          </p:nvPr>
        </p:nvSpPr>
        <p:spPr>
          <a:xfrm>
            <a:off x="468313" y="1600200"/>
            <a:ext cx="8218487" cy="4525963"/>
          </a:xfrm>
        </p:spPr>
        <p:txBody>
          <a:bodyPr/>
          <a:lstStyle/>
          <a:p>
            <a:pPr marL="0" indent="0">
              <a:lnSpc>
                <a:spcPct val="150000"/>
              </a:lnSpc>
              <a:spcBef>
                <a:spcPct val="0"/>
              </a:spcBef>
              <a:buFont typeface="Arial" panose="020B0604020202020204" pitchFamily="34" charset="0"/>
              <a:buNone/>
            </a:pPr>
            <a:r>
              <a:rPr lang="es-CO" altLang="pt-BR" sz="4000"/>
              <a:t>No pagan impuestos sobre ganancia, aunque se utilicen de los servicios públicos y de la mano de obra de un país</a:t>
            </a: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ítulo 2"/>
          <p:cNvSpPr>
            <a:spLocks noGrp="1"/>
          </p:cNvSpPr>
          <p:nvPr>
            <p:ph type="title"/>
          </p:nvPr>
        </p:nvSpPr>
        <p:spPr>
          <a:xfrm>
            <a:off x="468313" y="333375"/>
            <a:ext cx="8229600" cy="1143000"/>
          </a:xfrm>
        </p:spPr>
        <p:txBody>
          <a:bodyPr rtlCol="0"/>
          <a:lstStyle/>
          <a:p>
            <a:pPr fontAlgn="auto">
              <a:spcAft>
                <a:spcPts val="0"/>
              </a:spcAft>
              <a:defRPr/>
            </a:pPr>
            <a:r>
              <a:rPr lang="pt-BR" sz="3600" smtClean="0">
                <a:solidFill>
                  <a:srgbClr val="C00000"/>
                </a:solidFill>
              </a:rPr>
              <a:t>ESTADOS UNIDOS (USA)</a:t>
            </a:r>
          </a:p>
        </p:txBody>
      </p:sp>
      <p:sp>
        <p:nvSpPr>
          <p:cNvPr id="2050" name="Content Placeholder 2"/>
          <p:cNvSpPr>
            <a:spLocks noGrp="1"/>
          </p:cNvSpPr>
          <p:nvPr>
            <p:ph idx="1"/>
          </p:nvPr>
        </p:nvSpPr>
        <p:spPr>
          <a:xfrm>
            <a:off x="468313" y="1600200"/>
            <a:ext cx="8218487" cy="4525963"/>
          </a:xfrm>
        </p:spPr>
        <p:txBody>
          <a:bodyPr>
            <a:normAutofit/>
          </a:bodyPr>
          <a:lstStyle/>
          <a:p>
            <a:r>
              <a:rPr lang="pt-BR" altLang="pt-BR" sz="4000"/>
              <a:t> </a:t>
            </a:r>
            <a:r>
              <a:rPr lang="pt-BR" altLang="pt-BR" sz="3600"/>
              <a:t>64% de las empresas no pagaram ninguno impuesto federal sobre renta corporativa</a:t>
            </a:r>
          </a:p>
          <a:p>
            <a:r>
              <a:rPr lang="pt-BR" altLang="pt-BR" sz="3600"/>
              <a:t> 3 últimos años, 30 mayores empresas transnacionales no pagaram impuesto sobre ganancia (GAO 2013)</a:t>
            </a:r>
            <a:endParaRPr lang="en-US" altLang="pt-BR" sz="3600"/>
          </a:p>
          <a:p>
            <a:pPr>
              <a:lnSpc>
                <a:spcPct val="150000"/>
              </a:lnSpc>
              <a:spcBef>
                <a:spcPct val="0"/>
              </a:spcBef>
              <a:buFont typeface="Arial" panose="020B0604020202020204" pitchFamily="34" charset="0"/>
              <a:buNone/>
            </a:pPr>
            <a:endParaRPr lang="es-CO" altLang="pt-BR" sz="4000"/>
          </a:p>
        </p:txBody>
      </p:sp>
      <p:pic>
        <p:nvPicPr>
          <p:cNvPr id="112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3" name="Título 2"/>
          <p:cNvSpPr>
            <a:spLocks noGrp="1"/>
          </p:cNvSpPr>
          <p:nvPr>
            <p:ph type="title"/>
          </p:nvPr>
        </p:nvSpPr>
        <p:spPr>
          <a:xfrm>
            <a:off x="468313" y="333375"/>
            <a:ext cx="8229600" cy="1143000"/>
          </a:xfrm>
        </p:spPr>
        <p:txBody>
          <a:bodyPr rtlCol="0">
            <a:normAutofit fontScale="90000"/>
          </a:bodyPr>
          <a:lstStyle/>
          <a:p>
            <a:pPr fontAlgn="auto">
              <a:spcAft>
                <a:spcPts val="0"/>
              </a:spcAft>
              <a:defRPr/>
            </a:pPr>
            <a:r>
              <a:rPr lang="pt-BR" sz="3600">
                <a:solidFill>
                  <a:srgbClr val="C00000"/>
                </a:solidFill>
              </a:rPr>
              <a:t>America Latina: pérdidas por precios de transferencia</a:t>
            </a:r>
          </a:p>
        </p:txBody>
      </p:sp>
      <p:graphicFrame>
        <p:nvGraphicFramePr>
          <p:cNvPr id="2" name="Espaço Reservado para Conteúdo 1"/>
          <p:cNvGraphicFramePr>
            <a:graphicFrameLocks noGrp="1"/>
          </p:cNvGraphicFramePr>
          <p:nvPr>
            <p:ph idx="1"/>
          </p:nvPr>
        </p:nvGraphicFramePr>
        <p:xfrm>
          <a:off x="107950" y="1700213"/>
          <a:ext cx="8353425" cy="4383405"/>
        </p:xfrm>
        <a:graphic>
          <a:graphicData uri="http://schemas.openxmlformats.org/drawingml/2006/table">
            <a:tbl>
              <a:tblPr/>
              <a:tblGrid>
                <a:gridCol w="1593850">
                  <a:extLst>
                    <a:ext uri="{9D8B030D-6E8A-4147-A177-3AD203B41FA5}">
                      <a16:colId xmlns:a16="http://schemas.microsoft.com/office/drawing/2014/main" val="3992032807"/>
                    </a:ext>
                  </a:extLst>
                </a:gridCol>
                <a:gridCol w="1595438">
                  <a:extLst>
                    <a:ext uri="{9D8B030D-6E8A-4147-A177-3AD203B41FA5}">
                      <a16:colId xmlns:a16="http://schemas.microsoft.com/office/drawing/2014/main" val="1888176060"/>
                    </a:ext>
                  </a:extLst>
                </a:gridCol>
                <a:gridCol w="1739900">
                  <a:extLst>
                    <a:ext uri="{9D8B030D-6E8A-4147-A177-3AD203B41FA5}">
                      <a16:colId xmlns:a16="http://schemas.microsoft.com/office/drawing/2014/main" val="3761797806"/>
                    </a:ext>
                  </a:extLst>
                </a:gridCol>
                <a:gridCol w="1712912">
                  <a:extLst>
                    <a:ext uri="{9D8B030D-6E8A-4147-A177-3AD203B41FA5}">
                      <a16:colId xmlns:a16="http://schemas.microsoft.com/office/drawing/2014/main" val="558747914"/>
                    </a:ext>
                  </a:extLst>
                </a:gridCol>
                <a:gridCol w="1711325">
                  <a:extLst>
                    <a:ext uri="{9D8B030D-6E8A-4147-A177-3AD203B41FA5}">
                      <a16:colId xmlns:a16="http://schemas.microsoft.com/office/drawing/2014/main" val="3305033457"/>
                    </a:ext>
                  </a:extLst>
                </a:gridCol>
              </a:tblGrid>
              <a:tr h="981075">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País</a:t>
                      </a:r>
                      <a:endParaRPr kumimoji="0" lang="en-US" altLang="pt-BR" sz="14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Promedio de manipulación comercial (no normalizada)</a:t>
                      </a:r>
                      <a:endParaRPr kumimoji="0" lang="en-US" altLang="pt-BR" sz="14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Promedio de pérdida de ingresos fiscales (no normalizada)</a:t>
                      </a:r>
                      <a:endParaRPr kumimoji="0" lang="en-US" altLang="pt-BR" sz="14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Promedio de ingresos públicos (excluidas las subvenciones)</a:t>
                      </a:r>
                      <a:endParaRPr kumimoji="0" lang="en-US" altLang="pt-BR" sz="14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1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Pérdida de ingresos fiscales (expresadas en % de los ingresos del estado)</a:t>
                      </a:r>
                      <a:endParaRPr kumimoji="0" lang="en-US" altLang="pt-BR" sz="14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965005374"/>
                  </a:ext>
                </a:extLst>
              </a:tr>
              <a:tr h="701675">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Nicaragua </a:t>
                      </a:r>
                      <a:endParaRPr kumimoji="0" lang="en-US" altLang="pt-BR" sz="2000" b="1" i="0" u="none" strike="noStrike" cap="none" normalizeH="0" baseline="0" smtClean="0">
                        <a:ln>
                          <a:noFill/>
                        </a:ln>
                        <a:solidFill>
                          <a:srgbClr val="FFFFFF"/>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 </a:t>
                      </a:r>
                      <a:endParaRPr kumimoji="0" lang="en-US" altLang="pt-BR"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$723,25 </a:t>
                      </a:r>
                      <a:endParaRPr kumimoji="0" lang="en-U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 </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$216,97</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$783,34</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27,7%</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extLst>
                  <a:ext uri="{0D108BD9-81ED-4DB2-BD59-A6C34878D82A}">
                    <a16:rowId xmlns:a16="http://schemas.microsoft.com/office/drawing/2014/main" val="3036017168"/>
                  </a:ext>
                </a:extLst>
              </a:tr>
              <a:tr h="701675">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Costa Rica </a:t>
                      </a:r>
                      <a:endParaRPr kumimoji="0" lang="en-US" altLang="pt-BR"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$3.229,32 </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$968,80</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$4.364,00 </a:t>
                      </a:r>
                      <a:endParaRPr kumimoji="0" lang="en-U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 </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22,2%</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extLst>
                  <a:ext uri="{0D108BD9-81ED-4DB2-BD59-A6C34878D82A}">
                    <a16:rowId xmlns:a16="http://schemas.microsoft.com/office/drawing/2014/main" val="3346523556"/>
                  </a:ext>
                </a:extLst>
              </a:tr>
              <a:tr h="701675">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Honduras </a:t>
                      </a:r>
                      <a:endParaRPr kumimoji="0" lang="en-US" altLang="pt-BR" sz="2000" b="1" i="0" u="none" strike="noStrike" cap="none" normalizeH="0" baseline="0" smtClean="0">
                        <a:ln>
                          <a:noFill/>
                        </a:ln>
                        <a:solidFill>
                          <a:srgbClr val="FFFFFF"/>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 </a:t>
                      </a:r>
                      <a:endParaRPr kumimoji="0" lang="en-US" altLang="pt-BR"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$1.674,17 </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$418,54</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$1.935,12</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21,6%</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0DE"/>
                    </a:solidFill>
                  </a:tcPr>
                </a:tc>
                <a:extLst>
                  <a:ext uri="{0D108BD9-81ED-4DB2-BD59-A6C34878D82A}">
                    <a16:rowId xmlns:a16="http://schemas.microsoft.com/office/drawing/2014/main" val="369429174"/>
                  </a:ext>
                </a:extLst>
              </a:tr>
              <a:tr h="701675">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Panamá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pt-BR"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$2.702,55 </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$810,77</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$6.020,00</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tc>
                  <a: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ES" altLang="pt-BR" sz="2000" b="0" i="0" u="none" strike="noStrike" cap="none" normalizeH="0" baseline="0" smtClean="0">
                          <a:ln>
                            <a:noFill/>
                          </a:ln>
                          <a:solidFill>
                            <a:srgbClr val="292934"/>
                          </a:solidFill>
                          <a:effectLst/>
                          <a:latin typeface="Arial" panose="020B0604020202020204" pitchFamily="34" charset="0"/>
                          <a:cs typeface="Arial" panose="020B0604020202020204" pitchFamily="34" charset="0"/>
                        </a:rPr>
                        <a:t>13,5% (40% de las vendas)</a:t>
                      </a:r>
                      <a:endParaRPr kumimoji="0" lang="en-US" altLang="pt-BR" sz="2000" b="0" i="0" u="none" strike="noStrike" cap="none" normalizeH="0" baseline="0" smtClean="0">
                        <a:ln>
                          <a:noFill/>
                        </a:ln>
                        <a:solidFill>
                          <a:srgbClr val="29293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0EF"/>
                    </a:solidFill>
                  </a:tcPr>
                </a:tc>
                <a:extLst>
                  <a:ext uri="{0D108BD9-81ED-4DB2-BD59-A6C34878D82A}">
                    <a16:rowId xmlns:a16="http://schemas.microsoft.com/office/drawing/2014/main" val="1102233672"/>
                  </a:ext>
                </a:extLst>
              </a:tr>
            </a:tbl>
          </a:graphicData>
        </a:graphic>
      </p:graphicFrame>
      <p:pic>
        <p:nvPicPr>
          <p:cNvPr id="1232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ítulo 2"/>
          <p:cNvSpPr>
            <a:spLocks noGrp="1"/>
          </p:cNvSpPr>
          <p:nvPr>
            <p:ph type="title"/>
          </p:nvPr>
        </p:nvSpPr>
        <p:spPr>
          <a:xfrm>
            <a:off x="468313" y="333375"/>
            <a:ext cx="8229600" cy="1143000"/>
          </a:xfrm>
        </p:spPr>
        <p:txBody>
          <a:bodyPr rtlCol="0">
            <a:normAutofit/>
          </a:bodyPr>
          <a:lstStyle/>
          <a:p>
            <a:pPr fontAlgn="auto">
              <a:spcAft>
                <a:spcPts val="0"/>
              </a:spcAft>
              <a:defRPr/>
            </a:pPr>
            <a:r>
              <a:rPr lang="pt-BR" sz="3600">
                <a:solidFill>
                  <a:srgbClr val="C00000"/>
                </a:solidFill>
                <a:latin typeface="Arial"/>
                <a:cs typeface="Arial"/>
              </a:rPr>
              <a:t>Exención </a:t>
            </a:r>
            <a:r>
              <a:rPr lang="pt-BR" sz="3600">
                <a:solidFill>
                  <a:srgbClr val="C00000"/>
                </a:solidFill>
              </a:rPr>
              <a:t>fiscal</a:t>
            </a:r>
          </a:p>
        </p:txBody>
      </p:sp>
      <p:sp>
        <p:nvSpPr>
          <p:cNvPr id="13315" name="Content Placeholder 2"/>
          <p:cNvSpPr>
            <a:spLocks noGrp="1"/>
          </p:cNvSpPr>
          <p:nvPr>
            <p:ph idx="1"/>
          </p:nvPr>
        </p:nvSpPr>
        <p:spPr>
          <a:xfrm>
            <a:off x="468313" y="1600200"/>
            <a:ext cx="8218487" cy="4525963"/>
          </a:xfrm>
        </p:spPr>
        <p:txBody>
          <a:bodyPr/>
          <a:lstStyle/>
          <a:p>
            <a:pPr marL="0" indent="0">
              <a:lnSpc>
                <a:spcPct val="150000"/>
              </a:lnSpc>
              <a:spcBef>
                <a:spcPct val="0"/>
              </a:spcBef>
              <a:buFont typeface="Arial" panose="020B0604020202020204" pitchFamily="34" charset="0"/>
              <a:buNone/>
            </a:pPr>
            <a:r>
              <a:rPr lang="pt-BR" altLang="pt-BR" sz="4000"/>
              <a:t>Colombia 2005-2010: empresas mineradoras pagaram 456 mi/año sobre ganancias, recibieron de incentivo 925 mi/ano</a:t>
            </a:r>
            <a:endParaRPr lang="es-CO" altLang="pt-BR" sz="4000"/>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ítulo 2"/>
          <p:cNvSpPr>
            <a:spLocks noGrp="1"/>
          </p:cNvSpPr>
          <p:nvPr>
            <p:ph type="title"/>
          </p:nvPr>
        </p:nvSpPr>
        <p:spPr>
          <a:xfrm>
            <a:off x="468313" y="333375"/>
            <a:ext cx="8229600" cy="1143000"/>
          </a:xfrm>
        </p:spPr>
        <p:txBody>
          <a:bodyPr rtlCol="0"/>
          <a:lstStyle/>
          <a:p>
            <a:pPr fontAlgn="auto">
              <a:spcAft>
                <a:spcPts val="0"/>
              </a:spcAft>
              <a:defRPr/>
            </a:pPr>
            <a:r>
              <a:rPr lang="pt-BR" sz="3600" smtClean="0">
                <a:solidFill>
                  <a:srgbClr val="C00000"/>
                </a:solidFill>
              </a:rPr>
              <a:t>TLCs / FTAs</a:t>
            </a:r>
          </a:p>
        </p:txBody>
      </p:sp>
      <p:sp>
        <p:nvSpPr>
          <p:cNvPr id="14339" name="Content Placeholder 2"/>
          <p:cNvSpPr>
            <a:spLocks noGrp="1"/>
          </p:cNvSpPr>
          <p:nvPr>
            <p:ph idx="1"/>
          </p:nvPr>
        </p:nvSpPr>
        <p:spPr>
          <a:xfrm>
            <a:off x="468313" y="1600200"/>
            <a:ext cx="8218487" cy="4525963"/>
          </a:xfrm>
        </p:spPr>
        <p:txBody>
          <a:bodyPr/>
          <a:lstStyle/>
          <a:p>
            <a:pPr>
              <a:lnSpc>
                <a:spcPct val="150000"/>
              </a:lnSpc>
              <a:spcBef>
                <a:spcPct val="0"/>
              </a:spcBef>
            </a:pPr>
            <a:r>
              <a:rPr lang="es-CO" altLang="pt-BR"/>
              <a:t>Ganancia presumida</a:t>
            </a:r>
          </a:p>
          <a:p>
            <a:pPr>
              <a:lnSpc>
                <a:spcPct val="150000"/>
              </a:lnSpc>
              <a:spcBef>
                <a:spcPct val="0"/>
              </a:spcBef>
            </a:pPr>
            <a:r>
              <a:rPr lang="es-CO" altLang="pt-BR"/>
              <a:t>Si hay supuestas pérdidas, piden indemnización al Estado</a:t>
            </a:r>
          </a:p>
          <a:p>
            <a:pPr>
              <a:lnSpc>
                <a:spcPct val="150000"/>
              </a:lnSpc>
              <a:spcBef>
                <a:spcPct val="0"/>
              </a:spcBef>
            </a:pPr>
            <a:r>
              <a:rPr lang="es-CO" altLang="pt-BR"/>
              <a:t>Uruguay, El Salvador, otros</a:t>
            </a:r>
          </a:p>
          <a:p>
            <a:pPr>
              <a:lnSpc>
                <a:spcPct val="150000"/>
              </a:lnSpc>
              <a:spcBef>
                <a:spcPct val="0"/>
              </a:spcBef>
            </a:pPr>
            <a:r>
              <a:rPr lang="es-CO" altLang="pt-BR"/>
              <a:t>Centro Internacional de Resolución de Disputas sobre Inversión (ISDS)</a:t>
            </a:r>
          </a:p>
          <a:p>
            <a:pPr>
              <a:lnSpc>
                <a:spcPct val="150000"/>
              </a:lnSpc>
              <a:spcBef>
                <a:spcPct val="0"/>
              </a:spcBef>
            </a:pPr>
            <a:endParaRPr lang="es-CO" altLang="pt-BR" sz="4000"/>
          </a:p>
          <a:p>
            <a:pPr>
              <a:lnSpc>
                <a:spcPct val="150000"/>
              </a:lnSpc>
              <a:spcBef>
                <a:spcPct val="0"/>
              </a:spcBef>
            </a:pPr>
            <a:endParaRPr lang="es-CO" altLang="pt-BR" sz="4000"/>
          </a:p>
        </p:txBody>
      </p:sp>
      <p:pic>
        <p:nvPicPr>
          <p:cNvPr id="143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237288"/>
            <a:ext cx="119062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lho">
  <a:themeElements>
    <a:clrScheme name="Brilh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critório Clássico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lh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ilh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2971</TotalTime>
  <Words>3337</Words>
  <Application>Microsoft Office PowerPoint</Application>
  <PresentationFormat>Apresentação na tela (4:3)</PresentationFormat>
  <Paragraphs>179</Paragraphs>
  <Slides>13</Slides>
  <Notes>12</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Brilho</vt:lpstr>
      <vt:lpstr>ETNs y Corrupción</vt:lpstr>
      <vt:lpstr>ETNs y Corrupción </vt:lpstr>
      <vt:lpstr>Como la hacen?</vt:lpstr>
      <vt:lpstr>Banana</vt:lpstr>
      <vt:lpstr>ETNs</vt:lpstr>
      <vt:lpstr>ESTADOS UNIDOS (USA)</vt:lpstr>
      <vt:lpstr>America Latina: pérdidas por precios de transferencia</vt:lpstr>
      <vt:lpstr>Exención fiscal</vt:lpstr>
      <vt:lpstr>TLCs / FTAs</vt:lpstr>
      <vt:lpstr>Combate a la evasión fiscal</vt:lpstr>
      <vt:lpstr>Dos grupos regionales debaten</vt:lpstr>
      <vt:lpstr>Apresentação do PowerPoint</vt:lpstr>
      <vt:lpstr>Apresentação do PowerPoint</vt:lpstr>
    </vt:vector>
  </TitlesOfParts>
  <Company>Public Services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Waldorff</dc:creator>
  <cp:lastModifiedBy>Jocelio</cp:lastModifiedBy>
  <cp:revision>430</cp:revision>
  <dcterms:created xsi:type="dcterms:W3CDTF">2011-04-13T20:32:33Z</dcterms:created>
  <dcterms:modified xsi:type="dcterms:W3CDTF">2014-10-02T16:21:13Z</dcterms:modified>
</cp:coreProperties>
</file>